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26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janvier 2012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4748" y="2743200"/>
            <a:ext cx="8633139" cy="523220"/>
          </a:xfrm>
          <a:prstGeom prst="rect">
            <a:avLst/>
          </a:prstGeom>
          <a:solidFill>
            <a:srgbClr val="00B05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Use the verb “to be”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3530" y="3962400"/>
            <a:ext cx="8633139" cy="523220"/>
          </a:xfrm>
          <a:prstGeom prst="rect">
            <a:avLst/>
          </a:prstGeom>
          <a:solidFill>
            <a:srgbClr val="00B05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Use vocab related to computers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23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53</cp:revision>
  <dcterms:created xsi:type="dcterms:W3CDTF">2011-09-14T23:22:57Z</dcterms:created>
  <dcterms:modified xsi:type="dcterms:W3CDTF">2012-01-26T13:40:43Z</dcterms:modified>
</cp:coreProperties>
</file>